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807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8023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0738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81125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44705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27402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51266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45132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6644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7609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95564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18EC-9954-4892-B6FE-CB9B61FD61F7}" type="datetimeFigureOut">
              <a:rPr lang="en-NZ" smtClean="0"/>
              <a:pPr/>
              <a:t>6/06/2011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940A1-47D8-40DD-9780-B8C42E83D0D7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9144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Exam Revision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2303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colour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0432" y="2174875"/>
            <a:ext cx="3753723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333999"/>
            <a:ext cx="4041775" cy="792163"/>
          </a:xfrm>
        </p:spPr>
        <p:txBody>
          <a:bodyPr/>
          <a:lstStyle/>
          <a:p>
            <a:r>
              <a:rPr lang="en-NZ" dirty="0" smtClean="0"/>
              <a:t>Thanks </a:t>
            </a:r>
            <a:r>
              <a:rPr lang="en-NZ" dirty="0" err="1" smtClean="0"/>
              <a:t>Andreika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4917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 format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No multi-choice</a:t>
            </a:r>
          </a:p>
          <a:p>
            <a:r>
              <a:rPr lang="en-NZ" dirty="0" smtClean="0"/>
              <a:t>No short answer</a:t>
            </a:r>
          </a:p>
          <a:p>
            <a:r>
              <a:rPr lang="en-NZ" dirty="0" smtClean="0"/>
              <a:t>7 ‘long answer’ questions</a:t>
            </a:r>
          </a:p>
          <a:p>
            <a:pPr lvl="1"/>
            <a:r>
              <a:rPr lang="en-NZ" dirty="0" smtClean="0"/>
              <a:t>2 Robert’s</a:t>
            </a:r>
          </a:p>
          <a:p>
            <a:pPr lvl="1"/>
            <a:r>
              <a:rPr lang="en-NZ" smtClean="0"/>
              <a:t>5 Beryl’s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No code writing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6526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Topics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The Human</a:t>
            </a:r>
          </a:p>
          <a:p>
            <a:r>
              <a:rPr lang="en-NZ" dirty="0" smtClean="0"/>
              <a:t>Usability testing</a:t>
            </a:r>
          </a:p>
          <a:p>
            <a:r>
              <a:rPr lang="en-NZ" dirty="0" smtClean="0"/>
              <a:t>Visual Aesthetics</a:t>
            </a:r>
          </a:p>
          <a:p>
            <a:r>
              <a:rPr lang="en-NZ" dirty="0" smtClean="0"/>
              <a:t>Other input/output</a:t>
            </a:r>
          </a:p>
          <a:p>
            <a:pPr lvl="1"/>
            <a:r>
              <a:rPr lang="en-NZ" dirty="0" smtClean="0"/>
              <a:t>Sound</a:t>
            </a:r>
          </a:p>
          <a:p>
            <a:pPr lvl="1"/>
            <a:r>
              <a:rPr lang="en-NZ" dirty="0" err="1" smtClean="0"/>
              <a:t>Haptics</a:t>
            </a:r>
            <a:endParaRPr lang="en-NZ" dirty="0" smtClean="0"/>
          </a:p>
          <a:p>
            <a:r>
              <a:rPr lang="en-NZ" dirty="0" smtClean="0"/>
              <a:t>Patterns </a:t>
            </a:r>
            <a:r>
              <a:rPr lang="en-NZ" smtClean="0"/>
              <a:t>and standards</a:t>
            </a:r>
            <a:endParaRPr lang="en-NZ" dirty="0" smtClean="0"/>
          </a:p>
          <a:p>
            <a:r>
              <a:rPr lang="en-NZ" dirty="0" smtClean="0"/>
              <a:t>Lab material</a:t>
            </a:r>
          </a:p>
          <a:p>
            <a:r>
              <a:rPr lang="en-NZ" dirty="0" smtClean="0"/>
              <a:t>Guest lectures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4831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Likely forms of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?</a:t>
            </a:r>
          </a:p>
          <a:p>
            <a:r>
              <a:rPr lang="en-NZ" dirty="0" smtClean="0"/>
              <a:t>?</a:t>
            </a:r>
          </a:p>
          <a:p>
            <a:r>
              <a:rPr lang="en-NZ" dirty="0" smtClean="0"/>
              <a:t>?</a:t>
            </a:r>
          </a:p>
          <a:p>
            <a:r>
              <a:rPr lang="en-NZ" dirty="0" smtClean="0"/>
              <a:t>?</a:t>
            </a:r>
          </a:p>
          <a:p>
            <a:r>
              <a:rPr lang="en-N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6974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Finally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NZ" sz="2400" b="1" dirty="0" smtClean="0"/>
              <a:t>You (mostly) build systems for USERS – not yourself! </a:t>
            </a:r>
            <a:endParaRPr lang="en-N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398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65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Exam Revision</vt:lpstr>
      <vt:lpstr>colour</vt:lpstr>
      <vt:lpstr>Exam format</vt:lpstr>
      <vt:lpstr>Topics</vt:lpstr>
      <vt:lpstr>Likely forms of questions</vt:lpstr>
      <vt:lpstr>Finally</vt:lpstr>
    </vt:vector>
  </TitlesOfParts>
  <Company>UoA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Revision</dc:title>
  <dc:creator>beryl</dc:creator>
  <cp:lastModifiedBy>Beryl Plimmer</cp:lastModifiedBy>
  <cp:revision>7</cp:revision>
  <dcterms:created xsi:type="dcterms:W3CDTF">2011-06-01T00:44:07Z</dcterms:created>
  <dcterms:modified xsi:type="dcterms:W3CDTF">2011-06-06T04:08:29Z</dcterms:modified>
</cp:coreProperties>
</file>